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9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Work Sans Light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2" roundtripDataSignature="AMtx7mizLMLYxJT+YG1vp2b2wCm+Ce/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1890944" y="1777984"/>
            <a:ext cx="8895425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199694" y="3614652"/>
            <a:ext cx="38967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dk1"/>
                </a:solidFill>
                <a:latin typeface="Work Sans Medium"/>
                <a:sym typeface="Work Sans Medium"/>
              </a:rPr>
              <a:t>FUTCOL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412338" y="3429000"/>
            <a:ext cx="3914916" cy="197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Jhoan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Camilo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Herrera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Javier Felipe Pulido Herrera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u="none" strike="noStrike"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Kevin Eduard Hernández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800"/>
              </a:spcAft>
            </a:pPr>
            <a:br>
              <a:rPr lang="es-CO" b="0" dirty="0">
                <a:effectLst/>
              </a:rPr>
            </a:br>
            <a:endParaRPr lang="es-CO" b="0" dirty="0">
              <a:effectLst/>
            </a:endParaRPr>
          </a:p>
          <a:p>
            <a:br>
              <a:rPr lang="es-CO" dirty="0"/>
            </a:br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3693"/>
            <a:ext cx="5035938" cy="53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5907282" y="3140620"/>
            <a:ext cx="16360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SIGTMF</a:t>
            </a:r>
          </a:p>
        </p:txBody>
      </p:sp>
      <p:cxnSp>
        <p:nvCxnSpPr>
          <p:cNvPr id="114" name="Google Shape;114;p3"/>
          <p:cNvCxnSpPr/>
          <p:nvPr/>
        </p:nvCxnSpPr>
        <p:spPr>
          <a:xfrm flipV="1">
            <a:off x="5960948" y="3814962"/>
            <a:ext cx="1538865" cy="5686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9569" y="3979682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0" i="0" dirty="0">
                <a:solidFill>
                  <a:srgbClr val="000000"/>
                </a:solidFill>
                <a:effectLst/>
              </a:rPr>
              <a:t>Sistema de </a:t>
            </a:r>
            <a:r>
              <a:rPr lang="es-MX" sz="1800" dirty="0"/>
              <a:t>información</a:t>
            </a:r>
            <a:r>
              <a:rPr lang="es-MX" sz="1800" b="0" i="0" dirty="0">
                <a:solidFill>
                  <a:srgbClr val="000000"/>
                </a:solidFill>
                <a:effectLst/>
              </a:rPr>
              <a:t> para </a:t>
            </a:r>
            <a:r>
              <a:rPr lang="es-MX" sz="1800" dirty="0"/>
              <a:t>la gestión</a:t>
            </a:r>
            <a:r>
              <a:rPr lang="es-MX" sz="1800" b="0" i="0" dirty="0">
                <a:solidFill>
                  <a:srgbClr val="000000"/>
                </a:solidFill>
                <a:effectLst/>
              </a:rPr>
              <a:t> de torneos de </a:t>
            </a:r>
            <a:r>
              <a:rPr lang="es-MX" sz="1800" dirty="0"/>
              <a:t>microfútbol.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643" y="1710884"/>
            <a:ext cx="4334870" cy="3986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>
            <a:cxnSpLocks/>
            <a:stCxn id="120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4"/>
          <p:cNvSpPr txBox="1"/>
          <p:nvPr/>
        </p:nvSpPr>
        <p:spPr>
          <a:xfrm>
            <a:off x="947852" y="1838493"/>
            <a:ext cx="555004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MX" sz="1800" dirty="0">
                <a:cs typeface="Times New Roman"/>
              </a:rPr>
              <a:t>Desarrollar un sistema para la gestión de torneos de microfútbol en Bogotá.</a:t>
            </a:r>
            <a:endParaRPr lang="es-ES" sz="1800" dirty="0"/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940" y="5187948"/>
            <a:ext cx="2344262" cy="12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cxnSpLocks/>
          </p:cNvCxnSpPr>
          <p:nvPr/>
        </p:nvCxnSpPr>
        <p:spPr>
          <a:xfrm flipV="1">
            <a:off x="950054" y="1175191"/>
            <a:ext cx="5546424" cy="2264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5"/>
          <p:cNvSpPr txBox="1"/>
          <p:nvPr/>
        </p:nvSpPr>
        <p:spPr>
          <a:xfrm>
            <a:off x="776345" y="1687542"/>
            <a:ext cx="836765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buChar char="•"/>
            </a:pPr>
            <a:r>
              <a:rPr lang="es-MX" sz="1800" dirty="0">
                <a:cs typeface="Times New Roman"/>
              </a:rPr>
              <a:t>Permitir que el ciudadano encuentre y participe fácilmente en torneos de microfutbol en Bogotá.</a:t>
            </a:r>
          </a:p>
          <a:p>
            <a:pPr marL="285750" indent="-285750" algn="just">
              <a:buChar char="•"/>
            </a:pPr>
            <a:endParaRPr lang="es-MX" sz="1800" dirty="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 dirty="0">
                <a:cs typeface="Times New Roman"/>
              </a:rPr>
              <a:t>Implementar un análisis de datos en el sistema que informe el desempeño de equipos y jugadores durante el torneo.</a:t>
            </a:r>
          </a:p>
          <a:p>
            <a:pPr algn="just"/>
            <a:endParaRPr lang="es-MX" sz="1800" dirty="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 dirty="0">
                <a:cs typeface="Times New Roman"/>
              </a:rPr>
              <a:t>Incentivar el uso de la internet para la participación en torneos de microfutbol en Bogotá.</a:t>
            </a:r>
            <a:endParaRPr lang="es-MX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104</Words>
  <Application>Microsoft Office PowerPoint</Application>
  <PresentationFormat>Panorámica</PresentationFormat>
  <Paragraphs>19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Work Sans Medium</vt:lpstr>
      <vt:lpstr>Arial</vt:lpstr>
      <vt:lpstr>Calibri</vt:lpstr>
      <vt:lpstr>Times New Roman</vt:lpstr>
      <vt:lpstr>Work Sans Light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Javier Herrera</cp:lastModifiedBy>
  <cp:revision>8</cp:revision>
  <dcterms:created xsi:type="dcterms:W3CDTF">2024-03-15T00:49:27Z</dcterms:created>
  <dcterms:modified xsi:type="dcterms:W3CDTF">2024-12-09T23:44:45Z</dcterms:modified>
</cp:coreProperties>
</file>